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C7905F-B8AC-4617-B64D-37515B3F6F0C}" v="80" dt="2022-10-25T07:30:17.941"/>
    <p1510:client id="{B8F85C59-999A-3895-C05E-C6DEDACE5350}" v="508" dt="2022-10-25T10:47:57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3C7E09-4E62-4AE0-BD0C-405F3C05F09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B27E944-76CA-4C82-A1E7-237EF94CDE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Understanding apps and programs for online teaching.</a:t>
          </a:r>
        </a:p>
      </dgm:t>
    </dgm:pt>
    <dgm:pt modelId="{A11EE46D-42DB-48C3-B49C-78CB84D72F13}" type="parTrans" cxnId="{ABB0E936-E0FA-48C5-9606-C5D62C7C88BC}">
      <dgm:prSet/>
      <dgm:spPr/>
      <dgm:t>
        <a:bodyPr/>
        <a:lstStyle/>
        <a:p>
          <a:endParaRPr lang="en-US"/>
        </a:p>
      </dgm:t>
    </dgm:pt>
    <dgm:pt modelId="{899BB471-CD75-4FEB-919E-9D3C4F0DF1E5}" type="sibTrans" cxnId="{ABB0E936-E0FA-48C5-9606-C5D62C7C88BC}">
      <dgm:prSet/>
      <dgm:spPr/>
      <dgm:t>
        <a:bodyPr/>
        <a:lstStyle/>
        <a:p>
          <a:endParaRPr lang="en-US"/>
        </a:p>
      </dgm:t>
    </dgm:pt>
    <dgm:pt modelId="{77B5DA21-414D-4B27-9937-0EE1150ECC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 activities that students </a:t>
          </a:r>
          <a:r>
            <a:rPr lang="en-US" dirty="0" err="1"/>
            <a:t>organise</a:t>
          </a:r>
          <a:r>
            <a:rPr lang="en-US" dirty="0"/>
            <a:t>.</a:t>
          </a:r>
        </a:p>
      </dgm:t>
    </dgm:pt>
    <dgm:pt modelId="{A529DD48-1E02-4F02-8DF9-553411EAB17D}" type="parTrans" cxnId="{B1E00380-BA32-4D45-8E6B-883DF24A00D3}">
      <dgm:prSet/>
      <dgm:spPr/>
      <dgm:t>
        <a:bodyPr/>
        <a:lstStyle/>
        <a:p>
          <a:endParaRPr lang="en-US"/>
        </a:p>
      </dgm:t>
    </dgm:pt>
    <dgm:pt modelId="{CE6FBA59-3B5A-4B39-95DA-6A349DE6DF9F}" type="sibTrans" cxnId="{B1E00380-BA32-4D45-8E6B-883DF24A00D3}">
      <dgm:prSet/>
      <dgm:spPr/>
      <dgm:t>
        <a:bodyPr/>
        <a:lstStyle/>
        <a:p>
          <a:endParaRPr lang="en-US"/>
        </a:p>
      </dgm:t>
    </dgm:pt>
    <dgm:pt modelId="{7D664698-B21A-4D75-81A3-F9DE87C1A5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Having more interactive lessons could make the students more interested.</a:t>
          </a:r>
        </a:p>
      </dgm:t>
    </dgm:pt>
    <dgm:pt modelId="{7B7AECCF-BCCF-42BA-818F-2384C55D64A9}" type="parTrans" cxnId="{D160F78C-1995-4EA8-B27D-387F0C168E6D}">
      <dgm:prSet/>
      <dgm:spPr/>
      <dgm:t>
        <a:bodyPr/>
        <a:lstStyle/>
        <a:p>
          <a:endParaRPr lang="en-US"/>
        </a:p>
      </dgm:t>
    </dgm:pt>
    <dgm:pt modelId="{10BFFD95-FDAE-4FFD-90E3-B2649157DAEC}" type="sibTrans" cxnId="{D160F78C-1995-4EA8-B27D-387F0C168E6D}">
      <dgm:prSet/>
      <dgm:spPr/>
      <dgm:t>
        <a:bodyPr/>
        <a:lstStyle/>
        <a:p>
          <a:endParaRPr lang="en-US"/>
        </a:p>
      </dgm:t>
    </dgm:pt>
    <dgm:pt modelId="{A5D466E4-AC22-427D-8340-84A495F3E68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haroni"/>
            </a:rPr>
            <a:t>Teachers</a:t>
          </a:r>
          <a:r>
            <a:rPr lang="en-US" dirty="0"/>
            <a:t> must be committed to students and always help them with questions </a:t>
          </a:r>
        </a:p>
      </dgm:t>
    </dgm:pt>
    <dgm:pt modelId="{78498D94-8A2C-40BD-BB1C-AF5F158D9EF1}" type="parTrans" cxnId="{709A0A6B-D58D-4936-ADB6-D860AE3D5A99}">
      <dgm:prSet/>
      <dgm:spPr/>
      <dgm:t>
        <a:bodyPr/>
        <a:lstStyle/>
        <a:p>
          <a:endParaRPr lang="en-US"/>
        </a:p>
      </dgm:t>
    </dgm:pt>
    <dgm:pt modelId="{1D3EE4B0-13F2-4632-A027-59AC45D3D00C}" type="sibTrans" cxnId="{709A0A6B-D58D-4936-ADB6-D860AE3D5A99}">
      <dgm:prSet/>
      <dgm:spPr/>
      <dgm:t>
        <a:bodyPr/>
        <a:lstStyle/>
        <a:p>
          <a:endParaRPr lang="en-US"/>
        </a:p>
      </dgm:t>
    </dgm:pt>
    <dgm:pt modelId="{49E5CAFC-BDE0-4EB5-A373-9ECA4A3D2E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teachers teach in different ways to make students follow the lessons.</a:t>
          </a:r>
        </a:p>
      </dgm:t>
    </dgm:pt>
    <dgm:pt modelId="{CA49DEA1-EF35-4174-A3B6-394C6E2AF917}" type="parTrans" cxnId="{B9C7AC9F-F847-4E40-A180-003DF39A4F6D}">
      <dgm:prSet/>
      <dgm:spPr/>
      <dgm:t>
        <a:bodyPr/>
        <a:lstStyle/>
        <a:p>
          <a:endParaRPr lang="en-US"/>
        </a:p>
      </dgm:t>
    </dgm:pt>
    <dgm:pt modelId="{9A6EF97F-CC8F-4902-839A-BFEE32EF2B07}" type="sibTrans" cxnId="{B9C7AC9F-F847-4E40-A180-003DF39A4F6D}">
      <dgm:prSet/>
      <dgm:spPr/>
      <dgm:t>
        <a:bodyPr/>
        <a:lstStyle/>
        <a:p>
          <a:endParaRPr lang="en-US"/>
        </a:p>
      </dgm:t>
    </dgm:pt>
    <dgm:pt modelId="{C47FBE55-A6D8-4F56-8B7F-4D14C63C0314}" type="pres">
      <dgm:prSet presAssocID="{9B3C7E09-4E62-4AE0-BD0C-405F3C05F091}" presName="root" presStyleCnt="0">
        <dgm:presLayoutVars>
          <dgm:dir/>
          <dgm:resizeHandles val="exact"/>
        </dgm:presLayoutVars>
      </dgm:prSet>
      <dgm:spPr/>
    </dgm:pt>
    <dgm:pt modelId="{3084AB5C-5342-45E7-BFD1-73DB15EBBB2B}" type="pres">
      <dgm:prSet presAssocID="{3B27E944-76CA-4C82-A1E7-237EF94CDE79}" presName="compNode" presStyleCnt="0"/>
      <dgm:spPr/>
    </dgm:pt>
    <dgm:pt modelId="{858C3E84-CADF-439B-BACA-89DF9BCE1007}" type="pres">
      <dgm:prSet presAssocID="{3B27E944-76CA-4C82-A1E7-237EF94CDE79}" presName="bgRect" presStyleLbl="bgShp" presStyleIdx="0" presStyleCnt="5"/>
      <dgm:spPr/>
    </dgm:pt>
    <dgm:pt modelId="{18826210-55BD-4C8B-A744-6162A5DCDE9C}" type="pres">
      <dgm:prSet presAssocID="{3B27E944-76CA-4C82-A1E7-237EF94CDE7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B36DD2B-F11E-43CC-A7A4-A6AD7D47077A}" type="pres">
      <dgm:prSet presAssocID="{3B27E944-76CA-4C82-A1E7-237EF94CDE79}" presName="spaceRect" presStyleCnt="0"/>
      <dgm:spPr/>
    </dgm:pt>
    <dgm:pt modelId="{DB961CD3-74D7-42FF-BB13-1B54461ED4F7}" type="pres">
      <dgm:prSet presAssocID="{3B27E944-76CA-4C82-A1E7-237EF94CDE79}" presName="parTx" presStyleLbl="revTx" presStyleIdx="0" presStyleCnt="5">
        <dgm:presLayoutVars>
          <dgm:chMax val="0"/>
          <dgm:chPref val="0"/>
        </dgm:presLayoutVars>
      </dgm:prSet>
      <dgm:spPr/>
    </dgm:pt>
    <dgm:pt modelId="{00E73A13-F5B7-4420-9BDC-4A255AF418C3}" type="pres">
      <dgm:prSet presAssocID="{899BB471-CD75-4FEB-919E-9D3C4F0DF1E5}" presName="sibTrans" presStyleCnt="0"/>
      <dgm:spPr/>
    </dgm:pt>
    <dgm:pt modelId="{A4DAC698-8EEA-4BF9-AC59-C8828966CAFA}" type="pres">
      <dgm:prSet presAssocID="{77B5DA21-414D-4B27-9937-0EE1150ECCFD}" presName="compNode" presStyleCnt="0"/>
      <dgm:spPr/>
    </dgm:pt>
    <dgm:pt modelId="{7C193A25-FFFA-46B4-BFD0-0D171F318B16}" type="pres">
      <dgm:prSet presAssocID="{77B5DA21-414D-4B27-9937-0EE1150ECCFD}" presName="bgRect" presStyleLbl="bgShp" presStyleIdx="1" presStyleCnt="5"/>
      <dgm:spPr/>
    </dgm:pt>
    <dgm:pt modelId="{5E6DC97B-E817-4023-A3B2-6B65C46806F9}" type="pres">
      <dgm:prSet presAssocID="{77B5DA21-414D-4B27-9937-0EE1150ECCF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09EAEC15-99ED-40AD-A166-948B546D115B}" type="pres">
      <dgm:prSet presAssocID="{77B5DA21-414D-4B27-9937-0EE1150ECCFD}" presName="spaceRect" presStyleCnt="0"/>
      <dgm:spPr/>
    </dgm:pt>
    <dgm:pt modelId="{47EEE3EF-A3A8-4096-9D08-0192CCBAD5DE}" type="pres">
      <dgm:prSet presAssocID="{77B5DA21-414D-4B27-9937-0EE1150ECCFD}" presName="parTx" presStyleLbl="revTx" presStyleIdx="1" presStyleCnt="5">
        <dgm:presLayoutVars>
          <dgm:chMax val="0"/>
          <dgm:chPref val="0"/>
        </dgm:presLayoutVars>
      </dgm:prSet>
      <dgm:spPr/>
    </dgm:pt>
    <dgm:pt modelId="{DDBB3706-26AE-45F1-824C-B4ADD16A72B3}" type="pres">
      <dgm:prSet presAssocID="{CE6FBA59-3B5A-4B39-95DA-6A349DE6DF9F}" presName="sibTrans" presStyleCnt="0"/>
      <dgm:spPr/>
    </dgm:pt>
    <dgm:pt modelId="{C8A1577E-E18D-4957-AEDB-1CB05D1B2BE2}" type="pres">
      <dgm:prSet presAssocID="{7D664698-B21A-4D75-81A3-F9DE87C1A59D}" presName="compNode" presStyleCnt="0"/>
      <dgm:spPr/>
    </dgm:pt>
    <dgm:pt modelId="{561114E9-E342-43AB-B19F-27DEFF686611}" type="pres">
      <dgm:prSet presAssocID="{7D664698-B21A-4D75-81A3-F9DE87C1A59D}" presName="bgRect" presStyleLbl="bgShp" presStyleIdx="2" presStyleCnt="5"/>
      <dgm:spPr/>
    </dgm:pt>
    <dgm:pt modelId="{00A6657A-61C3-46C5-911B-7968890205CE}" type="pres">
      <dgm:prSet presAssocID="{7D664698-B21A-4D75-81A3-F9DE87C1A59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E34DCAA2-929D-40E5-A967-40F8D575CDF0}" type="pres">
      <dgm:prSet presAssocID="{7D664698-B21A-4D75-81A3-F9DE87C1A59D}" presName="spaceRect" presStyleCnt="0"/>
      <dgm:spPr/>
    </dgm:pt>
    <dgm:pt modelId="{F6BDC6A7-099F-4FBD-9AEA-91ECCACF8958}" type="pres">
      <dgm:prSet presAssocID="{7D664698-B21A-4D75-81A3-F9DE87C1A59D}" presName="parTx" presStyleLbl="revTx" presStyleIdx="2" presStyleCnt="5">
        <dgm:presLayoutVars>
          <dgm:chMax val="0"/>
          <dgm:chPref val="0"/>
        </dgm:presLayoutVars>
      </dgm:prSet>
      <dgm:spPr/>
    </dgm:pt>
    <dgm:pt modelId="{09B603E4-3180-4DA2-8B2D-FFB4D6AD2E93}" type="pres">
      <dgm:prSet presAssocID="{10BFFD95-FDAE-4FFD-90E3-B2649157DAEC}" presName="sibTrans" presStyleCnt="0"/>
      <dgm:spPr/>
    </dgm:pt>
    <dgm:pt modelId="{76637929-4C44-483B-9817-B719B64724EA}" type="pres">
      <dgm:prSet presAssocID="{A5D466E4-AC22-427D-8340-84A495F3E68B}" presName="compNode" presStyleCnt="0"/>
      <dgm:spPr/>
    </dgm:pt>
    <dgm:pt modelId="{C4A9706F-4AF4-4A7A-A381-2A2B104170D8}" type="pres">
      <dgm:prSet presAssocID="{A5D466E4-AC22-427D-8340-84A495F3E68B}" presName="bgRect" presStyleLbl="bgShp" presStyleIdx="3" presStyleCnt="5"/>
      <dgm:spPr/>
    </dgm:pt>
    <dgm:pt modelId="{AFF63F39-70B4-4DDC-A250-7735E23D43E5}" type="pres">
      <dgm:prSet presAssocID="{A5D466E4-AC22-427D-8340-84A495F3E68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61813AB-B728-42AB-9351-636428BD95D9}" type="pres">
      <dgm:prSet presAssocID="{A5D466E4-AC22-427D-8340-84A495F3E68B}" presName="spaceRect" presStyleCnt="0"/>
      <dgm:spPr/>
    </dgm:pt>
    <dgm:pt modelId="{FA7C8226-0076-4444-934A-1E0179261902}" type="pres">
      <dgm:prSet presAssocID="{A5D466E4-AC22-427D-8340-84A495F3E68B}" presName="parTx" presStyleLbl="revTx" presStyleIdx="3" presStyleCnt="5">
        <dgm:presLayoutVars>
          <dgm:chMax val="0"/>
          <dgm:chPref val="0"/>
        </dgm:presLayoutVars>
      </dgm:prSet>
      <dgm:spPr/>
    </dgm:pt>
    <dgm:pt modelId="{4ACDD13C-7250-4B3A-BDC7-4EB33A0E2A50}" type="pres">
      <dgm:prSet presAssocID="{1D3EE4B0-13F2-4632-A027-59AC45D3D00C}" presName="sibTrans" presStyleCnt="0"/>
      <dgm:spPr/>
    </dgm:pt>
    <dgm:pt modelId="{F83DCC3A-3E16-4F93-A20C-A9417F55CF20}" type="pres">
      <dgm:prSet presAssocID="{49E5CAFC-BDE0-4EB5-A373-9ECA4A3D2EF3}" presName="compNode" presStyleCnt="0"/>
      <dgm:spPr/>
    </dgm:pt>
    <dgm:pt modelId="{AE645240-E811-4F4F-9C74-FEDED825F054}" type="pres">
      <dgm:prSet presAssocID="{49E5CAFC-BDE0-4EB5-A373-9ECA4A3D2EF3}" presName="bgRect" presStyleLbl="bgShp" presStyleIdx="4" presStyleCnt="5"/>
      <dgm:spPr/>
    </dgm:pt>
    <dgm:pt modelId="{0C9D2E7A-36D9-4BC1-834B-74EAB25BF4F0}" type="pres">
      <dgm:prSet presAssocID="{49E5CAFC-BDE0-4EB5-A373-9ECA4A3D2EF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6F1506D-3951-4B44-BCF0-757183E966D0}" type="pres">
      <dgm:prSet presAssocID="{49E5CAFC-BDE0-4EB5-A373-9ECA4A3D2EF3}" presName="spaceRect" presStyleCnt="0"/>
      <dgm:spPr/>
    </dgm:pt>
    <dgm:pt modelId="{A25FEE90-8A10-44D7-8940-95B745225468}" type="pres">
      <dgm:prSet presAssocID="{49E5CAFC-BDE0-4EB5-A373-9ECA4A3D2EF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5F2CC02-7B3E-4916-9DE8-E3577D61F43D}" type="presOf" srcId="{3B27E944-76CA-4C82-A1E7-237EF94CDE79}" destId="{DB961CD3-74D7-42FF-BB13-1B54461ED4F7}" srcOrd="0" destOrd="0" presId="urn:microsoft.com/office/officeart/2018/2/layout/IconVerticalSolidList"/>
    <dgm:cxn modelId="{B4D22219-02FC-42DC-887C-DE34BEAC9B12}" type="presOf" srcId="{7D664698-B21A-4D75-81A3-F9DE87C1A59D}" destId="{F6BDC6A7-099F-4FBD-9AEA-91ECCACF8958}" srcOrd="0" destOrd="0" presId="urn:microsoft.com/office/officeart/2018/2/layout/IconVerticalSolidList"/>
    <dgm:cxn modelId="{81013C32-A316-4EAA-9B65-B061C1FB834E}" type="presOf" srcId="{A5D466E4-AC22-427D-8340-84A495F3E68B}" destId="{FA7C8226-0076-4444-934A-1E0179261902}" srcOrd="0" destOrd="0" presId="urn:microsoft.com/office/officeart/2018/2/layout/IconVerticalSolidList"/>
    <dgm:cxn modelId="{ABB0E936-E0FA-48C5-9606-C5D62C7C88BC}" srcId="{9B3C7E09-4E62-4AE0-BD0C-405F3C05F091}" destId="{3B27E944-76CA-4C82-A1E7-237EF94CDE79}" srcOrd="0" destOrd="0" parTransId="{A11EE46D-42DB-48C3-B49C-78CB84D72F13}" sibTransId="{899BB471-CD75-4FEB-919E-9D3C4F0DF1E5}"/>
    <dgm:cxn modelId="{709A0A6B-D58D-4936-ADB6-D860AE3D5A99}" srcId="{9B3C7E09-4E62-4AE0-BD0C-405F3C05F091}" destId="{A5D466E4-AC22-427D-8340-84A495F3E68B}" srcOrd="3" destOrd="0" parTransId="{78498D94-8A2C-40BD-BB1C-AF5F158D9EF1}" sibTransId="{1D3EE4B0-13F2-4632-A027-59AC45D3D00C}"/>
    <dgm:cxn modelId="{7F197157-45D0-41FC-883D-8A837984FCC3}" type="presOf" srcId="{49E5CAFC-BDE0-4EB5-A373-9ECA4A3D2EF3}" destId="{A25FEE90-8A10-44D7-8940-95B745225468}" srcOrd="0" destOrd="0" presId="urn:microsoft.com/office/officeart/2018/2/layout/IconVerticalSolidList"/>
    <dgm:cxn modelId="{B1E00380-BA32-4D45-8E6B-883DF24A00D3}" srcId="{9B3C7E09-4E62-4AE0-BD0C-405F3C05F091}" destId="{77B5DA21-414D-4B27-9937-0EE1150ECCFD}" srcOrd="1" destOrd="0" parTransId="{A529DD48-1E02-4F02-8DF9-553411EAB17D}" sibTransId="{CE6FBA59-3B5A-4B39-95DA-6A349DE6DF9F}"/>
    <dgm:cxn modelId="{D160F78C-1995-4EA8-B27D-387F0C168E6D}" srcId="{9B3C7E09-4E62-4AE0-BD0C-405F3C05F091}" destId="{7D664698-B21A-4D75-81A3-F9DE87C1A59D}" srcOrd="2" destOrd="0" parTransId="{7B7AECCF-BCCF-42BA-818F-2384C55D64A9}" sibTransId="{10BFFD95-FDAE-4FFD-90E3-B2649157DAEC}"/>
    <dgm:cxn modelId="{B9C7AC9F-F847-4E40-A180-003DF39A4F6D}" srcId="{9B3C7E09-4E62-4AE0-BD0C-405F3C05F091}" destId="{49E5CAFC-BDE0-4EB5-A373-9ECA4A3D2EF3}" srcOrd="4" destOrd="0" parTransId="{CA49DEA1-EF35-4174-A3B6-394C6E2AF917}" sibTransId="{9A6EF97F-CC8F-4902-839A-BFEE32EF2B07}"/>
    <dgm:cxn modelId="{8AA301AD-CBCF-42CD-B924-E50C60CE951F}" type="presOf" srcId="{9B3C7E09-4E62-4AE0-BD0C-405F3C05F091}" destId="{C47FBE55-A6D8-4F56-8B7F-4D14C63C0314}" srcOrd="0" destOrd="0" presId="urn:microsoft.com/office/officeart/2018/2/layout/IconVerticalSolidList"/>
    <dgm:cxn modelId="{8B1776C8-F005-4AD9-B31B-33E49ADA68FF}" type="presOf" srcId="{77B5DA21-414D-4B27-9937-0EE1150ECCFD}" destId="{47EEE3EF-A3A8-4096-9D08-0192CCBAD5DE}" srcOrd="0" destOrd="0" presId="urn:microsoft.com/office/officeart/2018/2/layout/IconVerticalSolidList"/>
    <dgm:cxn modelId="{F0CEE812-D05E-4F3B-9450-5E972612B74E}" type="presParOf" srcId="{C47FBE55-A6D8-4F56-8B7F-4D14C63C0314}" destId="{3084AB5C-5342-45E7-BFD1-73DB15EBBB2B}" srcOrd="0" destOrd="0" presId="urn:microsoft.com/office/officeart/2018/2/layout/IconVerticalSolidList"/>
    <dgm:cxn modelId="{A601022F-847A-4E68-8C5F-8A3CF9BE802B}" type="presParOf" srcId="{3084AB5C-5342-45E7-BFD1-73DB15EBBB2B}" destId="{858C3E84-CADF-439B-BACA-89DF9BCE1007}" srcOrd="0" destOrd="0" presId="urn:microsoft.com/office/officeart/2018/2/layout/IconVerticalSolidList"/>
    <dgm:cxn modelId="{0977611E-0D1F-45CE-AFE3-0CA9C6A4F8A2}" type="presParOf" srcId="{3084AB5C-5342-45E7-BFD1-73DB15EBBB2B}" destId="{18826210-55BD-4C8B-A744-6162A5DCDE9C}" srcOrd="1" destOrd="0" presId="urn:microsoft.com/office/officeart/2018/2/layout/IconVerticalSolidList"/>
    <dgm:cxn modelId="{48A6359E-8A2D-4518-8A78-6E220A8E2494}" type="presParOf" srcId="{3084AB5C-5342-45E7-BFD1-73DB15EBBB2B}" destId="{CB36DD2B-F11E-43CC-A7A4-A6AD7D47077A}" srcOrd="2" destOrd="0" presId="urn:microsoft.com/office/officeart/2018/2/layout/IconVerticalSolidList"/>
    <dgm:cxn modelId="{011FFDBF-26DB-40C8-807A-034593D45966}" type="presParOf" srcId="{3084AB5C-5342-45E7-BFD1-73DB15EBBB2B}" destId="{DB961CD3-74D7-42FF-BB13-1B54461ED4F7}" srcOrd="3" destOrd="0" presId="urn:microsoft.com/office/officeart/2018/2/layout/IconVerticalSolidList"/>
    <dgm:cxn modelId="{79D8679E-579D-4F17-B4E9-AE8F382582E6}" type="presParOf" srcId="{C47FBE55-A6D8-4F56-8B7F-4D14C63C0314}" destId="{00E73A13-F5B7-4420-9BDC-4A255AF418C3}" srcOrd="1" destOrd="0" presId="urn:microsoft.com/office/officeart/2018/2/layout/IconVerticalSolidList"/>
    <dgm:cxn modelId="{FB7BAB09-3627-4A2F-85CC-CEDE83C92452}" type="presParOf" srcId="{C47FBE55-A6D8-4F56-8B7F-4D14C63C0314}" destId="{A4DAC698-8EEA-4BF9-AC59-C8828966CAFA}" srcOrd="2" destOrd="0" presId="urn:microsoft.com/office/officeart/2018/2/layout/IconVerticalSolidList"/>
    <dgm:cxn modelId="{D4B6EC2D-7BA9-4C71-9E04-798BC4DF7BAA}" type="presParOf" srcId="{A4DAC698-8EEA-4BF9-AC59-C8828966CAFA}" destId="{7C193A25-FFFA-46B4-BFD0-0D171F318B16}" srcOrd="0" destOrd="0" presId="urn:microsoft.com/office/officeart/2018/2/layout/IconVerticalSolidList"/>
    <dgm:cxn modelId="{59DC83FF-6987-4DA7-BA5E-53FD62BFDC79}" type="presParOf" srcId="{A4DAC698-8EEA-4BF9-AC59-C8828966CAFA}" destId="{5E6DC97B-E817-4023-A3B2-6B65C46806F9}" srcOrd="1" destOrd="0" presId="urn:microsoft.com/office/officeart/2018/2/layout/IconVerticalSolidList"/>
    <dgm:cxn modelId="{36F1F334-A563-4EAB-81EC-93505331DB83}" type="presParOf" srcId="{A4DAC698-8EEA-4BF9-AC59-C8828966CAFA}" destId="{09EAEC15-99ED-40AD-A166-948B546D115B}" srcOrd="2" destOrd="0" presId="urn:microsoft.com/office/officeart/2018/2/layout/IconVerticalSolidList"/>
    <dgm:cxn modelId="{4A9ADE7E-E3E8-4403-B4E9-D9DE718F8D1C}" type="presParOf" srcId="{A4DAC698-8EEA-4BF9-AC59-C8828966CAFA}" destId="{47EEE3EF-A3A8-4096-9D08-0192CCBAD5DE}" srcOrd="3" destOrd="0" presId="urn:microsoft.com/office/officeart/2018/2/layout/IconVerticalSolidList"/>
    <dgm:cxn modelId="{10053662-EE17-49BA-BDC8-EA843036B6F2}" type="presParOf" srcId="{C47FBE55-A6D8-4F56-8B7F-4D14C63C0314}" destId="{DDBB3706-26AE-45F1-824C-B4ADD16A72B3}" srcOrd="3" destOrd="0" presId="urn:microsoft.com/office/officeart/2018/2/layout/IconVerticalSolidList"/>
    <dgm:cxn modelId="{D664F983-C4DD-44D6-9B0E-B6B8B7F00461}" type="presParOf" srcId="{C47FBE55-A6D8-4F56-8B7F-4D14C63C0314}" destId="{C8A1577E-E18D-4957-AEDB-1CB05D1B2BE2}" srcOrd="4" destOrd="0" presId="urn:microsoft.com/office/officeart/2018/2/layout/IconVerticalSolidList"/>
    <dgm:cxn modelId="{92D072AF-77DB-4D0D-95E1-3656E46F8D07}" type="presParOf" srcId="{C8A1577E-E18D-4957-AEDB-1CB05D1B2BE2}" destId="{561114E9-E342-43AB-B19F-27DEFF686611}" srcOrd="0" destOrd="0" presId="urn:microsoft.com/office/officeart/2018/2/layout/IconVerticalSolidList"/>
    <dgm:cxn modelId="{BE517048-DAAE-4B75-A606-21E401767B99}" type="presParOf" srcId="{C8A1577E-E18D-4957-AEDB-1CB05D1B2BE2}" destId="{00A6657A-61C3-46C5-911B-7968890205CE}" srcOrd="1" destOrd="0" presId="urn:microsoft.com/office/officeart/2018/2/layout/IconVerticalSolidList"/>
    <dgm:cxn modelId="{A372C930-686B-41BD-8319-BFD87EAF4965}" type="presParOf" srcId="{C8A1577E-E18D-4957-AEDB-1CB05D1B2BE2}" destId="{E34DCAA2-929D-40E5-A967-40F8D575CDF0}" srcOrd="2" destOrd="0" presId="urn:microsoft.com/office/officeart/2018/2/layout/IconVerticalSolidList"/>
    <dgm:cxn modelId="{7DC19BF4-875A-4432-86C3-9C7D209692C9}" type="presParOf" srcId="{C8A1577E-E18D-4957-AEDB-1CB05D1B2BE2}" destId="{F6BDC6A7-099F-4FBD-9AEA-91ECCACF8958}" srcOrd="3" destOrd="0" presId="urn:microsoft.com/office/officeart/2018/2/layout/IconVerticalSolidList"/>
    <dgm:cxn modelId="{97B4DE56-6419-431C-8ECB-A362F3CE09F1}" type="presParOf" srcId="{C47FBE55-A6D8-4F56-8B7F-4D14C63C0314}" destId="{09B603E4-3180-4DA2-8B2D-FFB4D6AD2E93}" srcOrd="5" destOrd="0" presId="urn:microsoft.com/office/officeart/2018/2/layout/IconVerticalSolidList"/>
    <dgm:cxn modelId="{2F10DB88-6E16-4223-AC64-587D7718F52D}" type="presParOf" srcId="{C47FBE55-A6D8-4F56-8B7F-4D14C63C0314}" destId="{76637929-4C44-483B-9817-B719B64724EA}" srcOrd="6" destOrd="0" presId="urn:microsoft.com/office/officeart/2018/2/layout/IconVerticalSolidList"/>
    <dgm:cxn modelId="{F4A396B3-7E4A-4154-A24D-3B323B22B685}" type="presParOf" srcId="{76637929-4C44-483B-9817-B719B64724EA}" destId="{C4A9706F-4AF4-4A7A-A381-2A2B104170D8}" srcOrd="0" destOrd="0" presId="urn:microsoft.com/office/officeart/2018/2/layout/IconVerticalSolidList"/>
    <dgm:cxn modelId="{4A62C863-B57F-40D2-9EF5-AEFDC5C4BDDD}" type="presParOf" srcId="{76637929-4C44-483B-9817-B719B64724EA}" destId="{AFF63F39-70B4-4DDC-A250-7735E23D43E5}" srcOrd="1" destOrd="0" presId="urn:microsoft.com/office/officeart/2018/2/layout/IconVerticalSolidList"/>
    <dgm:cxn modelId="{92350FD7-B758-4AC3-AFC8-6101895BB2A3}" type="presParOf" srcId="{76637929-4C44-483B-9817-B719B64724EA}" destId="{061813AB-B728-42AB-9351-636428BD95D9}" srcOrd="2" destOrd="0" presId="urn:microsoft.com/office/officeart/2018/2/layout/IconVerticalSolidList"/>
    <dgm:cxn modelId="{A3D3C211-8889-4968-B989-36F8AABB06D3}" type="presParOf" srcId="{76637929-4C44-483B-9817-B719B64724EA}" destId="{FA7C8226-0076-4444-934A-1E0179261902}" srcOrd="3" destOrd="0" presId="urn:microsoft.com/office/officeart/2018/2/layout/IconVerticalSolidList"/>
    <dgm:cxn modelId="{D39575D9-C4A9-4CA7-9232-D811F30CF044}" type="presParOf" srcId="{C47FBE55-A6D8-4F56-8B7F-4D14C63C0314}" destId="{4ACDD13C-7250-4B3A-BDC7-4EB33A0E2A50}" srcOrd="7" destOrd="0" presId="urn:microsoft.com/office/officeart/2018/2/layout/IconVerticalSolidList"/>
    <dgm:cxn modelId="{6019C174-A2A1-4A93-95E9-98BFC2CDA016}" type="presParOf" srcId="{C47FBE55-A6D8-4F56-8B7F-4D14C63C0314}" destId="{F83DCC3A-3E16-4F93-A20C-A9417F55CF20}" srcOrd="8" destOrd="0" presId="urn:microsoft.com/office/officeart/2018/2/layout/IconVerticalSolidList"/>
    <dgm:cxn modelId="{A5806BDA-499F-4063-A4BE-1A1EBB88A7B8}" type="presParOf" srcId="{F83DCC3A-3E16-4F93-A20C-A9417F55CF20}" destId="{AE645240-E811-4F4F-9C74-FEDED825F054}" srcOrd="0" destOrd="0" presId="urn:microsoft.com/office/officeart/2018/2/layout/IconVerticalSolidList"/>
    <dgm:cxn modelId="{E1D9EF1E-6870-444A-A5C6-0D9F13B40FC1}" type="presParOf" srcId="{F83DCC3A-3E16-4F93-A20C-A9417F55CF20}" destId="{0C9D2E7A-36D9-4BC1-834B-74EAB25BF4F0}" srcOrd="1" destOrd="0" presId="urn:microsoft.com/office/officeart/2018/2/layout/IconVerticalSolidList"/>
    <dgm:cxn modelId="{75FDC116-FEB1-4792-A286-ABEE52866961}" type="presParOf" srcId="{F83DCC3A-3E16-4F93-A20C-A9417F55CF20}" destId="{66F1506D-3951-4B44-BCF0-757183E966D0}" srcOrd="2" destOrd="0" presId="urn:microsoft.com/office/officeart/2018/2/layout/IconVerticalSolidList"/>
    <dgm:cxn modelId="{C37DCEE4-E6F2-4114-98AE-24B653756464}" type="presParOf" srcId="{F83DCC3A-3E16-4F93-A20C-A9417F55CF20}" destId="{A25FEE90-8A10-44D7-8940-95B7452254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97FED-BCDE-467A-BD34-096A9578960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4E7F0C2-7A15-4738-B514-7A076F115295}">
      <dgm:prSet/>
      <dgm:spPr/>
      <dgm:t>
        <a:bodyPr/>
        <a:lstStyle/>
        <a:p>
          <a:r>
            <a:rPr lang="en-US"/>
            <a:t>Work in groups for the assignments.</a:t>
          </a:r>
        </a:p>
      </dgm:t>
    </dgm:pt>
    <dgm:pt modelId="{FA2B41D1-FFD7-419D-B0DF-62E882E4D014}" type="parTrans" cxnId="{7BE26DD3-6EEC-4F47-8DA8-C2584F4D4FD3}">
      <dgm:prSet/>
      <dgm:spPr/>
      <dgm:t>
        <a:bodyPr/>
        <a:lstStyle/>
        <a:p>
          <a:endParaRPr lang="en-US"/>
        </a:p>
      </dgm:t>
    </dgm:pt>
    <dgm:pt modelId="{8054BA1F-57FF-4B08-BAEB-D5C1134B7AA0}" type="sibTrans" cxnId="{7BE26DD3-6EEC-4F47-8DA8-C2584F4D4FD3}">
      <dgm:prSet/>
      <dgm:spPr/>
      <dgm:t>
        <a:bodyPr/>
        <a:lstStyle/>
        <a:p>
          <a:endParaRPr lang="en-US"/>
        </a:p>
      </dgm:t>
    </dgm:pt>
    <dgm:pt modelId="{1FF3E303-C39B-427C-9455-FB682F7E50A5}">
      <dgm:prSet/>
      <dgm:spPr/>
      <dgm:t>
        <a:bodyPr/>
        <a:lstStyle/>
        <a:p>
          <a:r>
            <a:rPr lang="en-US"/>
            <a:t>Organise meeting online after lessons for resolve any questions. </a:t>
          </a:r>
        </a:p>
      </dgm:t>
    </dgm:pt>
    <dgm:pt modelId="{FB05FB3D-D025-43AA-9B53-6D8805DCE64E}" type="parTrans" cxnId="{19479A6D-7FD6-478D-88D2-29C812333414}">
      <dgm:prSet/>
      <dgm:spPr/>
      <dgm:t>
        <a:bodyPr/>
        <a:lstStyle/>
        <a:p>
          <a:endParaRPr lang="en-US"/>
        </a:p>
      </dgm:t>
    </dgm:pt>
    <dgm:pt modelId="{7B91DD20-A482-4761-96C5-AC615EA086E1}" type="sibTrans" cxnId="{19479A6D-7FD6-478D-88D2-29C812333414}">
      <dgm:prSet/>
      <dgm:spPr/>
      <dgm:t>
        <a:bodyPr/>
        <a:lstStyle/>
        <a:p>
          <a:endParaRPr lang="en-US"/>
        </a:p>
      </dgm:t>
    </dgm:pt>
    <dgm:pt modelId="{5B994957-FED6-4ECB-B3F4-5D82E89A8916}">
      <dgm:prSet/>
      <dgm:spPr/>
      <dgm:t>
        <a:bodyPr/>
        <a:lstStyle/>
        <a:p>
          <a:r>
            <a:rPr lang="en-US"/>
            <a:t>Students have to be friendly to each other, for team functioning.</a:t>
          </a:r>
        </a:p>
      </dgm:t>
    </dgm:pt>
    <dgm:pt modelId="{56B9EABC-4C96-4649-8668-E12924C59E55}" type="parTrans" cxnId="{83846CFF-BAF5-4034-8675-960F6498E445}">
      <dgm:prSet/>
      <dgm:spPr/>
      <dgm:t>
        <a:bodyPr/>
        <a:lstStyle/>
        <a:p>
          <a:endParaRPr lang="en-US"/>
        </a:p>
      </dgm:t>
    </dgm:pt>
    <dgm:pt modelId="{23BA9F8A-A645-46E9-BDCE-5CC49D7911E0}" type="sibTrans" cxnId="{83846CFF-BAF5-4034-8675-960F6498E445}">
      <dgm:prSet/>
      <dgm:spPr/>
      <dgm:t>
        <a:bodyPr/>
        <a:lstStyle/>
        <a:p>
          <a:endParaRPr lang="en-US"/>
        </a:p>
      </dgm:t>
    </dgm:pt>
    <dgm:pt modelId="{8E72E323-9716-436A-8EC3-68D768600692}" type="pres">
      <dgm:prSet presAssocID="{C3B97FED-BCDE-467A-BD34-096A95789609}" presName="root" presStyleCnt="0">
        <dgm:presLayoutVars>
          <dgm:dir/>
          <dgm:resizeHandles val="exact"/>
        </dgm:presLayoutVars>
      </dgm:prSet>
      <dgm:spPr/>
    </dgm:pt>
    <dgm:pt modelId="{545FF76E-1895-489E-B9E7-F6C334664BEE}" type="pres">
      <dgm:prSet presAssocID="{94E7F0C2-7A15-4738-B514-7A076F115295}" presName="compNode" presStyleCnt="0"/>
      <dgm:spPr/>
    </dgm:pt>
    <dgm:pt modelId="{403440DD-3A68-4CB4-A0AB-AC6C07754A8A}" type="pres">
      <dgm:prSet presAssocID="{94E7F0C2-7A15-4738-B514-7A076F115295}" presName="bgRect" presStyleLbl="bgShp" presStyleIdx="0" presStyleCnt="3"/>
      <dgm:spPr/>
    </dgm:pt>
    <dgm:pt modelId="{983935D3-67E4-4D5E-934E-F54C250A83C2}" type="pres">
      <dgm:prSet presAssocID="{94E7F0C2-7A15-4738-B514-7A076F11529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1CD916A-6985-4BE4-8A83-BE9865C17176}" type="pres">
      <dgm:prSet presAssocID="{94E7F0C2-7A15-4738-B514-7A076F115295}" presName="spaceRect" presStyleCnt="0"/>
      <dgm:spPr/>
    </dgm:pt>
    <dgm:pt modelId="{52E65E5D-F37B-4C17-9D64-0E83D8270982}" type="pres">
      <dgm:prSet presAssocID="{94E7F0C2-7A15-4738-B514-7A076F115295}" presName="parTx" presStyleLbl="revTx" presStyleIdx="0" presStyleCnt="3">
        <dgm:presLayoutVars>
          <dgm:chMax val="0"/>
          <dgm:chPref val="0"/>
        </dgm:presLayoutVars>
      </dgm:prSet>
      <dgm:spPr/>
    </dgm:pt>
    <dgm:pt modelId="{E3E92C9D-B7CB-4C7B-B24F-F4FA33D902E1}" type="pres">
      <dgm:prSet presAssocID="{8054BA1F-57FF-4B08-BAEB-D5C1134B7AA0}" presName="sibTrans" presStyleCnt="0"/>
      <dgm:spPr/>
    </dgm:pt>
    <dgm:pt modelId="{9D729AF2-BF4E-43F0-AB96-2BE551642490}" type="pres">
      <dgm:prSet presAssocID="{1FF3E303-C39B-427C-9455-FB682F7E50A5}" presName="compNode" presStyleCnt="0"/>
      <dgm:spPr/>
    </dgm:pt>
    <dgm:pt modelId="{915CE695-62BF-47F9-9491-3A04A124DA27}" type="pres">
      <dgm:prSet presAssocID="{1FF3E303-C39B-427C-9455-FB682F7E50A5}" presName="bgRect" presStyleLbl="bgShp" presStyleIdx="1" presStyleCnt="3"/>
      <dgm:spPr/>
    </dgm:pt>
    <dgm:pt modelId="{E5A900F5-BBE8-44D0-B28F-E2C2668AA172}" type="pres">
      <dgm:prSet presAssocID="{1FF3E303-C39B-427C-9455-FB682F7E50A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481640E2-FBDB-436F-A4E7-5CAB8A31E132}" type="pres">
      <dgm:prSet presAssocID="{1FF3E303-C39B-427C-9455-FB682F7E50A5}" presName="spaceRect" presStyleCnt="0"/>
      <dgm:spPr/>
    </dgm:pt>
    <dgm:pt modelId="{4DF99474-4C36-42A3-A050-5D840492B80B}" type="pres">
      <dgm:prSet presAssocID="{1FF3E303-C39B-427C-9455-FB682F7E50A5}" presName="parTx" presStyleLbl="revTx" presStyleIdx="1" presStyleCnt="3">
        <dgm:presLayoutVars>
          <dgm:chMax val="0"/>
          <dgm:chPref val="0"/>
        </dgm:presLayoutVars>
      </dgm:prSet>
      <dgm:spPr/>
    </dgm:pt>
    <dgm:pt modelId="{D66C5DA3-07F3-4AC0-8400-97D1DB41DECB}" type="pres">
      <dgm:prSet presAssocID="{7B91DD20-A482-4761-96C5-AC615EA086E1}" presName="sibTrans" presStyleCnt="0"/>
      <dgm:spPr/>
    </dgm:pt>
    <dgm:pt modelId="{759E9980-EEFF-48EC-9950-75C3ACCDB2FE}" type="pres">
      <dgm:prSet presAssocID="{5B994957-FED6-4ECB-B3F4-5D82E89A8916}" presName="compNode" presStyleCnt="0"/>
      <dgm:spPr/>
    </dgm:pt>
    <dgm:pt modelId="{CAE67C7A-5218-4DFA-939C-1ED3F887164A}" type="pres">
      <dgm:prSet presAssocID="{5B994957-FED6-4ECB-B3F4-5D82E89A8916}" presName="bgRect" presStyleLbl="bgShp" presStyleIdx="2" presStyleCnt="3"/>
      <dgm:spPr/>
    </dgm:pt>
    <dgm:pt modelId="{EC571B21-38C6-4492-A691-895303369D69}" type="pres">
      <dgm:prSet presAssocID="{5B994957-FED6-4ECB-B3F4-5D82E89A891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D518914E-EB28-41AF-96D4-EDF405C4B17C}" type="pres">
      <dgm:prSet presAssocID="{5B994957-FED6-4ECB-B3F4-5D82E89A8916}" presName="spaceRect" presStyleCnt="0"/>
      <dgm:spPr/>
    </dgm:pt>
    <dgm:pt modelId="{14CDABB1-663B-471C-AF3B-81E5265ED3FE}" type="pres">
      <dgm:prSet presAssocID="{5B994957-FED6-4ECB-B3F4-5D82E89A891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320CD1C-7BD9-42B4-A4FF-10E0683172F5}" type="presOf" srcId="{1FF3E303-C39B-427C-9455-FB682F7E50A5}" destId="{4DF99474-4C36-42A3-A050-5D840492B80B}" srcOrd="0" destOrd="0" presId="urn:microsoft.com/office/officeart/2018/2/layout/IconVerticalSolidList"/>
    <dgm:cxn modelId="{C95B645B-CAE1-4B6A-9927-CBDE90B15295}" type="presOf" srcId="{94E7F0C2-7A15-4738-B514-7A076F115295}" destId="{52E65E5D-F37B-4C17-9D64-0E83D8270982}" srcOrd="0" destOrd="0" presId="urn:microsoft.com/office/officeart/2018/2/layout/IconVerticalSolidList"/>
    <dgm:cxn modelId="{607E4666-7566-4416-B7AF-3F14DA8A6804}" type="presOf" srcId="{5B994957-FED6-4ECB-B3F4-5D82E89A8916}" destId="{14CDABB1-663B-471C-AF3B-81E5265ED3FE}" srcOrd="0" destOrd="0" presId="urn:microsoft.com/office/officeart/2018/2/layout/IconVerticalSolidList"/>
    <dgm:cxn modelId="{19479A6D-7FD6-478D-88D2-29C812333414}" srcId="{C3B97FED-BCDE-467A-BD34-096A95789609}" destId="{1FF3E303-C39B-427C-9455-FB682F7E50A5}" srcOrd="1" destOrd="0" parTransId="{FB05FB3D-D025-43AA-9B53-6D8805DCE64E}" sibTransId="{7B91DD20-A482-4761-96C5-AC615EA086E1}"/>
    <dgm:cxn modelId="{7BE26DD3-6EEC-4F47-8DA8-C2584F4D4FD3}" srcId="{C3B97FED-BCDE-467A-BD34-096A95789609}" destId="{94E7F0C2-7A15-4738-B514-7A076F115295}" srcOrd="0" destOrd="0" parTransId="{FA2B41D1-FFD7-419D-B0DF-62E882E4D014}" sibTransId="{8054BA1F-57FF-4B08-BAEB-D5C1134B7AA0}"/>
    <dgm:cxn modelId="{FDAD44DA-83DB-40FF-A425-A317F50B2E5E}" type="presOf" srcId="{C3B97FED-BCDE-467A-BD34-096A95789609}" destId="{8E72E323-9716-436A-8EC3-68D768600692}" srcOrd="0" destOrd="0" presId="urn:microsoft.com/office/officeart/2018/2/layout/IconVerticalSolidList"/>
    <dgm:cxn modelId="{83846CFF-BAF5-4034-8675-960F6498E445}" srcId="{C3B97FED-BCDE-467A-BD34-096A95789609}" destId="{5B994957-FED6-4ECB-B3F4-5D82E89A8916}" srcOrd="2" destOrd="0" parTransId="{56B9EABC-4C96-4649-8668-E12924C59E55}" sibTransId="{23BA9F8A-A645-46E9-BDCE-5CC49D7911E0}"/>
    <dgm:cxn modelId="{7656D8CF-498D-44F9-83EA-D21367B4A4F5}" type="presParOf" srcId="{8E72E323-9716-436A-8EC3-68D768600692}" destId="{545FF76E-1895-489E-B9E7-F6C334664BEE}" srcOrd="0" destOrd="0" presId="urn:microsoft.com/office/officeart/2018/2/layout/IconVerticalSolidList"/>
    <dgm:cxn modelId="{05A587B0-CD11-4FF7-9537-E503CDC3B3DD}" type="presParOf" srcId="{545FF76E-1895-489E-B9E7-F6C334664BEE}" destId="{403440DD-3A68-4CB4-A0AB-AC6C07754A8A}" srcOrd="0" destOrd="0" presId="urn:microsoft.com/office/officeart/2018/2/layout/IconVerticalSolidList"/>
    <dgm:cxn modelId="{F32F7489-1214-425A-862F-E70BF9FC2459}" type="presParOf" srcId="{545FF76E-1895-489E-B9E7-F6C334664BEE}" destId="{983935D3-67E4-4D5E-934E-F54C250A83C2}" srcOrd="1" destOrd="0" presId="urn:microsoft.com/office/officeart/2018/2/layout/IconVerticalSolidList"/>
    <dgm:cxn modelId="{3C714CF0-2360-4E45-984C-6399520F53F0}" type="presParOf" srcId="{545FF76E-1895-489E-B9E7-F6C334664BEE}" destId="{B1CD916A-6985-4BE4-8A83-BE9865C17176}" srcOrd="2" destOrd="0" presId="urn:microsoft.com/office/officeart/2018/2/layout/IconVerticalSolidList"/>
    <dgm:cxn modelId="{583733C8-6BB6-40D0-9B8E-F19D4C0793BE}" type="presParOf" srcId="{545FF76E-1895-489E-B9E7-F6C334664BEE}" destId="{52E65E5D-F37B-4C17-9D64-0E83D8270982}" srcOrd="3" destOrd="0" presId="urn:microsoft.com/office/officeart/2018/2/layout/IconVerticalSolidList"/>
    <dgm:cxn modelId="{44823DBB-8DCB-40B0-80FC-05CA5B8416BC}" type="presParOf" srcId="{8E72E323-9716-436A-8EC3-68D768600692}" destId="{E3E92C9D-B7CB-4C7B-B24F-F4FA33D902E1}" srcOrd="1" destOrd="0" presId="urn:microsoft.com/office/officeart/2018/2/layout/IconVerticalSolidList"/>
    <dgm:cxn modelId="{747DF1A0-391D-4B3E-9724-9FDA72A52FFC}" type="presParOf" srcId="{8E72E323-9716-436A-8EC3-68D768600692}" destId="{9D729AF2-BF4E-43F0-AB96-2BE551642490}" srcOrd="2" destOrd="0" presId="urn:microsoft.com/office/officeart/2018/2/layout/IconVerticalSolidList"/>
    <dgm:cxn modelId="{92A9DE7C-0A40-4F3F-8731-3ACFE0F3CD4F}" type="presParOf" srcId="{9D729AF2-BF4E-43F0-AB96-2BE551642490}" destId="{915CE695-62BF-47F9-9491-3A04A124DA27}" srcOrd="0" destOrd="0" presId="urn:microsoft.com/office/officeart/2018/2/layout/IconVerticalSolidList"/>
    <dgm:cxn modelId="{D540C32D-D8AD-4B93-A753-02550172EAD3}" type="presParOf" srcId="{9D729AF2-BF4E-43F0-AB96-2BE551642490}" destId="{E5A900F5-BBE8-44D0-B28F-E2C2668AA172}" srcOrd="1" destOrd="0" presId="urn:microsoft.com/office/officeart/2018/2/layout/IconVerticalSolidList"/>
    <dgm:cxn modelId="{57D9B948-A0B3-4C17-B65F-EC5EE2CCD25F}" type="presParOf" srcId="{9D729AF2-BF4E-43F0-AB96-2BE551642490}" destId="{481640E2-FBDB-436F-A4E7-5CAB8A31E132}" srcOrd="2" destOrd="0" presId="urn:microsoft.com/office/officeart/2018/2/layout/IconVerticalSolidList"/>
    <dgm:cxn modelId="{6DB39F9B-C755-48D6-AA72-28F4CE10DD5F}" type="presParOf" srcId="{9D729AF2-BF4E-43F0-AB96-2BE551642490}" destId="{4DF99474-4C36-42A3-A050-5D840492B80B}" srcOrd="3" destOrd="0" presId="urn:microsoft.com/office/officeart/2018/2/layout/IconVerticalSolidList"/>
    <dgm:cxn modelId="{07905ECA-FC30-48BE-8E5E-061B3337DA0B}" type="presParOf" srcId="{8E72E323-9716-436A-8EC3-68D768600692}" destId="{D66C5DA3-07F3-4AC0-8400-97D1DB41DECB}" srcOrd="3" destOrd="0" presId="urn:microsoft.com/office/officeart/2018/2/layout/IconVerticalSolidList"/>
    <dgm:cxn modelId="{E3352673-C1EB-4590-BB53-480C86ABC166}" type="presParOf" srcId="{8E72E323-9716-436A-8EC3-68D768600692}" destId="{759E9980-EEFF-48EC-9950-75C3ACCDB2FE}" srcOrd="4" destOrd="0" presId="urn:microsoft.com/office/officeart/2018/2/layout/IconVerticalSolidList"/>
    <dgm:cxn modelId="{017AACA9-38A1-4B11-8DC6-7C5C79FB0637}" type="presParOf" srcId="{759E9980-EEFF-48EC-9950-75C3ACCDB2FE}" destId="{CAE67C7A-5218-4DFA-939C-1ED3F887164A}" srcOrd="0" destOrd="0" presId="urn:microsoft.com/office/officeart/2018/2/layout/IconVerticalSolidList"/>
    <dgm:cxn modelId="{4A6F87E6-21B2-43AA-995F-AD4026ACB3CB}" type="presParOf" srcId="{759E9980-EEFF-48EC-9950-75C3ACCDB2FE}" destId="{EC571B21-38C6-4492-A691-895303369D69}" srcOrd="1" destOrd="0" presId="urn:microsoft.com/office/officeart/2018/2/layout/IconVerticalSolidList"/>
    <dgm:cxn modelId="{B4893208-DAD4-4A52-AFAE-E376E88BA0CF}" type="presParOf" srcId="{759E9980-EEFF-48EC-9950-75C3ACCDB2FE}" destId="{D518914E-EB28-41AF-96D4-EDF405C4B17C}" srcOrd="2" destOrd="0" presId="urn:microsoft.com/office/officeart/2018/2/layout/IconVerticalSolidList"/>
    <dgm:cxn modelId="{D5717C27-7D56-4B21-ABE8-1F2C05B3278C}" type="presParOf" srcId="{759E9980-EEFF-48EC-9950-75C3ACCDB2FE}" destId="{14CDABB1-663B-471C-AF3B-81E5265ED3F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7987B-F39C-4C28-9A6F-30029B0B95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2249C1A-DF50-4867-9EB6-A15F3AF47C1F}">
      <dgm:prSet/>
      <dgm:spPr/>
      <dgm:t>
        <a:bodyPr/>
        <a:lstStyle/>
        <a:p>
          <a:r>
            <a:rPr lang="en-US"/>
            <a:t>Motivating yourself</a:t>
          </a:r>
        </a:p>
      </dgm:t>
    </dgm:pt>
    <dgm:pt modelId="{43EC1F6A-4372-41ED-9F4F-4BCAA07C8249}" type="parTrans" cxnId="{CD380E87-DF62-4104-BEAE-8D5C153294A4}">
      <dgm:prSet/>
      <dgm:spPr/>
      <dgm:t>
        <a:bodyPr/>
        <a:lstStyle/>
        <a:p>
          <a:endParaRPr lang="en-US"/>
        </a:p>
      </dgm:t>
    </dgm:pt>
    <dgm:pt modelId="{B00BDCC2-ECB2-4D8C-AA22-3C6E14AC65A7}" type="sibTrans" cxnId="{CD380E87-DF62-4104-BEAE-8D5C153294A4}">
      <dgm:prSet/>
      <dgm:spPr/>
      <dgm:t>
        <a:bodyPr/>
        <a:lstStyle/>
        <a:p>
          <a:endParaRPr lang="en-US"/>
        </a:p>
      </dgm:t>
    </dgm:pt>
    <dgm:pt modelId="{0D2C17E2-1E27-46CC-95A7-3436E4A75C32}">
      <dgm:prSet/>
      <dgm:spPr/>
      <dgm:t>
        <a:bodyPr/>
        <a:lstStyle/>
        <a:p>
          <a:r>
            <a:rPr lang="en-US"/>
            <a:t>Responsibility </a:t>
          </a:r>
        </a:p>
      </dgm:t>
    </dgm:pt>
    <dgm:pt modelId="{A3BC1870-2A31-475A-932A-210569D8498A}" type="parTrans" cxnId="{AD85A718-D15F-49A8-BB89-3EB36FF50E59}">
      <dgm:prSet/>
      <dgm:spPr/>
      <dgm:t>
        <a:bodyPr/>
        <a:lstStyle/>
        <a:p>
          <a:endParaRPr lang="en-US"/>
        </a:p>
      </dgm:t>
    </dgm:pt>
    <dgm:pt modelId="{C6CE4312-4282-47EA-916B-942A8FB94626}" type="sibTrans" cxnId="{AD85A718-D15F-49A8-BB89-3EB36FF50E59}">
      <dgm:prSet/>
      <dgm:spPr/>
      <dgm:t>
        <a:bodyPr/>
        <a:lstStyle/>
        <a:p>
          <a:endParaRPr lang="en-US"/>
        </a:p>
      </dgm:t>
    </dgm:pt>
    <dgm:pt modelId="{49E5B7C1-6979-4E5A-B975-EA35BAC6AFAC}">
      <dgm:prSet/>
      <dgm:spPr/>
      <dgm:t>
        <a:bodyPr/>
        <a:lstStyle/>
        <a:p>
          <a:r>
            <a:rPr lang="en-US"/>
            <a:t>Computer skills</a:t>
          </a:r>
        </a:p>
      </dgm:t>
    </dgm:pt>
    <dgm:pt modelId="{11AA1C11-B1C4-4E61-8C44-02939BFC2304}" type="parTrans" cxnId="{A7FAC4D5-DC0A-4840-94EB-40353E0BFC5B}">
      <dgm:prSet/>
      <dgm:spPr/>
      <dgm:t>
        <a:bodyPr/>
        <a:lstStyle/>
        <a:p>
          <a:endParaRPr lang="en-US"/>
        </a:p>
      </dgm:t>
    </dgm:pt>
    <dgm:pt modelId="{CCC1B4B3-436B-4681-841B-2FACA4C76E51}" type="sibTrans" cxnId="{A7FAC4D5-DC0A-4840-94EB-40353E0BFC5B}">
      <dgm:prSet/>
      <dgm:spPr/>
      <dgm:t>
        <a:bodyPr/>
        <a:lstStyle/>
        <a:p>
          <a:endParaRPr lang="en-US"/>
        </a:p>
      </dgm:t>
    </dgm:pt>
    <dgm:pt modelId="{AF8154A9-FD7F-474C-B73D-2D1748E8C874}">
      <dgm:prSet/>
      <dgm:spPr/>
      <dgm:t>
        <a:bodyPr/>
        <a:lstStyle/>
        <a:p>
          <a:r>
            <a:rPr lang="en-US"/>
            <a:t>Discipline</a:t>
          </a:r>
        </a:p>
      </dgm:t>
    </dgm:pt>
    <dgm:pt modelId="{C22359CB-E3A7-48EB-A1A5-5069ED27DF50}" type="parTrans" cxnId="{412890B2-31FD-4F81-AE13-D0CD123ABA54}">
      <dgm:prSet/>
      <dgm:spPr/>
      <dgm:t>
        <a:bodyPr/>
        <a:lstStyle/>
        <a:p>
          <a:endParaRPr lang="en-US"/>
        </a:p>
      </dgm:t>
    </dgm:pt>
    <dgm:pt modelId="{B932C0D7-5AAF-44EA-822C-044B513BF1A4}" type="sibTrans" cxnId="{412890B2-31FD-4F81-AE13-D0CD123ABA54}">
      <dgm:prSet/>
      <dgm:spPr/>
      <dgm:t>
        <a:bodyPr/>
        <a:lstStyle/>
        <a:p>
          <a:endParaRPr lang="en-US"/>
        </a:p>
      </dgm:t>
    </dgm:pt>
    <dgm:pt modelId="{748A424B-C7A3-416C-B4B6-79794724B215}" type="pres">
      <dgm:prSet presAssocID="{29B7987B-F39C-4C28-9A6F-30029B0B954A}" presName="linear" presStyleCnt="0">
        <dgm:presLayoutVars>
          <dgm:animLvl val="lvl"/>
          <dgm:resizeHandles val="exact"/>
        </dgm:presLayoutVars>
      </dgm:prSet>
      <dgm:spPr/>
    </dgm:pt>
    <dgm:pt modelId="{0752F2DE-2EBA-4DA4-9278-B35260661A2A}" type="pres">
      <dgm:prSet presAssocID="{82249C1A-DF50-4867-9EB6-A15F3AF47C1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D04B77D-1E81-4B64-AAB2-A2DFED7CB010}" type="pres">
      <dgm:prSet presAssocID="{B00BDCC2-ECB2-4D8C-AA22-3C6E14AC65A7}" presName="spacer" presStyleCnt="0"/>
      <dgm:spPr/>
    </dgm:pt>
    <dgm:pt modelId="{72BFB12E-8C29-4E90-933E-2A1B65A174EE}" type="pres">
      <dgm:prSet presAssocID="{0D2C17E2-1E27-46CC-95A7-3436E4A75C3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861190-F3D5-4681-B236-939B53F1621C}" type="pres">
      <dgm:prSet presAssocID="{C6CE4312-4282-47EA-916B-942A8FB94626}" presName="spacer" presStyleCnt="0"/>
      <dgm:spPr/>
    </dgm:pt>
    <dgm:pt modelId="{492814F0-40E7-4A6B-9928-75D6E3EC39ED}" type="pres">
      <dgm:prSet presAssocID="{49E5B7C1-6979-4E5A-B975-EA35BAC6AFA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E26B896-4D5D-4486-A9DD-8161D88554DE}" type="pres">
      <dgm:prSet presAssocID="{CCC1B4B3-436B-4681-841B-2FACA4C76E51}" presName="spacer" presStyleCnt="0"/>
      <dgm:spPr/>
    </dgm:pt>
    <dgm:pt modelId="{C6198BF4-578E-4711-BD2F-CEB8BC633A0F}" type="pres">
      <dgm:prSet presAssocID="{AF8154A9-FD7F-474C-B73D-2D1748E8C87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09D2F04-E639-4587-93C3-A5C255F446F4}" type="presOf" srcId="{29B7987B-F39C-4C28-9A6F-30029B0B954A}" destId="{748A424B-C7A3-416C-B4B6-79794724B215}" srcOrd="0" destOrd="0" presId="urn:microsoft.com/office/officeart/2005/8/layout/vList2"/>
    <dgm:cxn modelId="{AD85A718-D15F-49A8-BB89-3EB36FF50E59}" srcId="{29B7987B-F39C-4C28-9A6F-30029B0B954A}" destId="{0D2C17E2-1E27-46CC-95A7-3436E4A75C32}" srcOrd="1" destOrd="0" parTransId="{A3BC1870-2A31-475A-932A-210569D8498A}" sibTransId="{C6CE4312-4282-47EA-916B-942A8FB94626}"/>
    <dgm:cxn modelId="{90F31762-F63D-4734-A928-5C618BE6D713}" type="presOf" srcId="{AF8154A9-FD7F-474C-B73D-2D1748E8C874}" destId="{C6198BF4-578E-4711-BD2F-CEB8BC633A0F}" srcOrd="0" destOrd="0" presId="urn:microsoft.com/office/officeart/2005/8/layout/vList2"/>
    <dgm:cxn modelId="{99C9D44D-E64E-44BD-B425-B7175AD8275C}" type="presOf" srcId="{82249C1A-DF50-4867-9EB6-A15F3AF47C1F}" destId="{0752F2DE-2EBA-4DA4-9278-B35260661A2A}" srcOrd="0" destOrd="0" presId="urn:microsoft.com/office/officeart/2005/8/layout/vList2"/>
    <dgm:cxn modelId="{063CE179-0AA3-404D-843D-E4B262E34580}" type="presOf" srcId="{0D2C17E2-1E27-46CC-95A7-3436E4A75C32}" destId="{72BFB12E-8C29-4E90-933E-2A1B65A174EE}" srcOrd="0" destOrd="0" presId="urn:microsoft.com/office/officeart/2005/8/layout/vList2"/>
    <dgm:cxn modelId="{CD380E87-DF62-4104-BEAE-8D5C153294A4}" srcId="{29B7987B-F39C-4C28-9A6F-30029B0B954A}" destId="{82249C1A-DF50-4867-9EB6-A15F3AF47C1F}" srcOrd="0" destOrd="0" parTransId="{43EC1F6A-4372-41ED-9F4F-4BCAA07C8249}" sibTransId="{B00BDCC2-ECB2-4D8C-AA22-3C6E14AC65A7}"/>
    <dgm:cxn modelId="{B033399E-93A7-4192-820A-24CFEDF1F638}" type="presOf" srcId="{49E5B7C1-6979-4E5A-B975-EA35BAC6AFAC}" destId="{492814F0-40E7-4A6B-9928-75D6E3EC39ED}" srcOrd="0" destOrd="0" presId="urn:microsoft.com/office/officeart/2005/8/layout/vList2"/>
    <dgm:cxn modelId="{412890B2-31FD-4F81-AE13-D0CD123ABA54}" srcId="{29B7987B-F39C-4C28-9A6F-30029B0B954A}" destId="{AF8154A9-FD7F-474C-B73D-2D1748E8C874}" srcOrd="3" destOrd="0" parTransId="{C22359CB-E3A7-48EB-A1A5-5069ED27DF50}" sibTransId="{B932C0D7-5AAF-44EA-822C-044B513BF1A4}"/>
    <dgm:cxn modelId="{A7FAC4D5-DC0A-4840-94EB-40353E0BFC5B}" srcId="{29B7987B-F39C-4C28-9A6F-30029B0B954A}" destId="{49E5B7C1-6979-4E5A-B975-EA35BAC6AFAC}" srcOrd="2" destOrd="0" parTransId="{11AA1C11-B1C4-4E61-8C44-02939BFC2304}" sibTransId="{CCC1B4B3-436B-4681-841B-2FACA4C76E51}"/>
    <dgm:cxn modelId="{FCCF474A-9A72-4E38-91D1-20F09A3B7202}" type="presParOf" srcId="{748A424B-C7A3-416C-B4B6-79794724B215}" destId="{0752F2DE-2EBA-4DA4-9278-B35260661A2A}" srcOrd="0" destOrd="0" presId="urn:microsoft.com/office/officeart/2005/8/layout/vList2"/>
    <dgm:cxn modelId="{42B4F40B-6267-4F3A-9B45-BB7AD9E6B840}" type="presParOf" srcId="{748A424B-C7A3-416C-B4B6-79794724B215}" destId="{9D04B77D-1E81-4B64-AAB2-A2DFED7CB010}" srcOrd="1" destOrd="0" presId="urn:microsoft.com/office/officeart/2005/8/layout/vList2"/>
    <dgm:cxn modelId="{A7672406-14D5-4E2F-85EC-6694C0E68C51}" type="presParOf" srcId="{748A424B-C7A3-416C-B4B6-79794724B215}" destId="{72BFB12E-8C29-4E90-933E-2A1B65A174EE}" srcOrd="2" destOrd="0" presId="urn:microsoft.com/office/officeart/2005/8/layout/vList2"/>
    <dgm:cxn modelId="{7FFF1C05-8748-4752-B090-5EFA593000D8}" type="presParOf" srcId="{748A424B-C7A3-416C-B4B6-79794724B215}" destId="{33861190-F3D5-4681-B236-939B53F1621C}" srcOrd="3" destOrd="0" presId="urn:microsoft.com/office/officeart/2005/8/layout/vList2"/>
    <dgm:cxn modelId="{52CE2923-4569-4B8C-B585-2C9EAA228244}" type="presParOf" srcId="{748A424B-C7A3-416C-B4B6-79794724B215}" destId="{492814F0-40E7-4A6B-9928-75D6E3EC39ED}" srcOrd="4" destOrd="0" presId="urn:microsoft.com/office/officeart/2005/8/layout/vList2"/>
    <dgm:cxn modelId="{A668F3E6-3811-49F3-B231-9869DF41CE10}" type="presParOf" srcId="{748A424B-C7A3-416C-B4B6-79794724B215}" destId="{7E26B896-4D5D-4486-A9DD-8161D88554DE}" srcOrd="5" destOrd="0" presId="urn:microsoft.com/office/officeart/2005/8/layout/vList2"/>
    <dgm:cxn modelId="{CE02DC82-8E40-4D9E-B6AF-68A76BCC564F}" type="presParOf" srcId="{748A424B-C7A3-416C-B4B6-79794724B215}" destId="{C6198BF4-578E-4711-BD2F-CEB8BC633A0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C3E84-CADF-439B-BACA-89DF9BCE1007}">
      <dsp:nvSpPr>
        <dsp:cNvPr id="0" name=""/>
        <dsp:cNvSpPr/>
      </dsp:nvSpPr>
      <dsp:spPr>
        <a:xfrm>
          <a:off x="0" y="4344"/>
          <a:ext cx="6303729" cy="925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826210-55BD-4C8B-A744-6162A5DCDE9C}">
      <dsp:nvSpPr>
        <dsp:cNvPr id="0" name=""/>
        <dsp:cNvSpPr/>
      </dsp:nvSpPr>
      <dsp:spPr>
        <a:xfrm>
          <a:off x="279920" y="212550"/>
          <a:ext cx="508947" cy="5089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61CD3-74D7-42FF-BB13-1B54461ED4F7}">
      <dsp:nvSpPr>
        <dsp:cNvPr id="0" name=""/>
        <dsp:cNvSpPr/>
      </dsp:nvSpPr>
      <dsp:spPr>
        <a:xfrm>
          <a:off x="1068788" y="4344"/>
          <a:ext cx="5234940" cy="92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934" tIns="97934" rIns="97934" bIns="9793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Understanding apps and programs for online teaching.</a:t>
          </a:r>
        </a:p>
      </dsp:txBody>
      <dsp:txXfrm>
        <a:off x="1068788" y="4344"/>
        <a:ext cx="5234940" cy="925358"/>
      </dsp:txXfrm>
    </dsp:sp>
    <dsp:sp modelId="{7C193A25-FFFA-46B4-BFD0-0D171F318B16}">
      <dsp:nvSpPr>
        <dsp:cNvPr id="0" name=""/>
        <dsp:cNvSpPr/>
      </dsp:nvSpPr>
      <dsp:spPr>
        <a:xfrm>
          <a:off x="0" y="1161042"/>
          <a:ext cx="6303729" cy="925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DC97B-E817-4023-A3B2-6B65C46806F9}">
      <dsp:nvSpPr>
        <dsp:cNvPr id="0" name=""/>
        <dsp:cNvSpPr/>
      </dsp:nvSpPr>
      <dsp:spPr>
        <a:xfrm>
          <a:off x="279920" y="1369247"/>
          <a:ext cx="508947" cy="5089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EE3EF-A3A8-4096-9D08-0192CCBAD5DE}">
      <dsp:nvSpPr>
        <dsp:cNvPr id="0" name=""/>
        <dsp:cNvSpPr/>
      </dsp:nvSpPr>
      <dsp:spPr>
        <a:xfrm>
          <a:off x="1068788" y="1161042"/>
          <a:ext cx="5234940" cy="92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934" tIns="97934" rIns="97934" bIns="9793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Do activities that students </a:t>
          </a:r>
          <a:r>
            <a:rPr lang="en-US" sz="1900" kern="1200" dirty="0" err="1"/>
            <a:t>organise</a:t>
          </a:r>
          <a:r>
            <a:rPr lang="en-US" sz="1900" kern="1200" dirty="0"/>
            <a:t>.</a:t>
          </a:r>
        </a:p>
      </dsp:txBody>
      <dsp:txXfrm>
        <a:off x="1068788" y="1161042"/>
        <a:ext cx="5234940" cy="925358"/>
      </dsp:txXfrm>
    </dsp:sp>
    <dsp:sp modelId="{561114E9-E342-43AB-B19F-27DEFF686611}">
      <dsp:nvSpPr>
        <dsp:cNvPr id="0" name=""/>
        <dsp:cNvSpPr/>
      </dsp:nvSpPr>
      <dsp:spPr>
        <a:xfrm>
          <a:off x="0" y="2317740"/>
          <a:ext cx="6303729" cy="925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6657A-61C3-46C5-911B-7968890205CE}">
      <dsp:nvSpPr>
        <dsp:cNvPr id="0" name=""/>
        <dsp:cNvSpPr/>
      </dsp:nvSpPr>
      <dsp:spPr>
        <a:xfrm>
          <a:off x="279920" y="2525945"/>
          <a:ext cx="508947" cy="5089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DC6A7-099F-4FBD-9AEA-91ECCACF8958}">
      <dsp:nvSpPr>
        <dsp:cNvPr id="0" name=""/>
        <dsp:cNvSpPr/>
      </dsp:nvSpPr>
      <dsp:spPr>
        <a:xfrm>
          <a:off x="1068788" y="2317740"/>
          <a:ext cx="5234940" cy="92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934" tIns="97934" rIns="97934" bIns="9793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Having more interactive lessons could make the students more interested.</a:t>
          </a:r>
        </a:p>
      </dsp:txBody>
      <dsp:txXfrm>
        <a:off x="1068788" y="2317740"/>
        <a:ext cx="5234940" cy="925358"/>
      </dsp:txXfrm>
    </dsp:sp>
    <dsp:sp modelId="{C4A9706F-4AF4-4A7A-A381-2A2B104170D8}">
      <dsp:nvSpPr>
        <dsp:cNvPr id="0" name=""/>
        <dsp:cNvSpPr/>
      </dsp:nvSpPr>
      <dsp:spPr>
        <a:xfrm>
          <a:off x="0" y="3474438"/>
          <a:ext cx="6303729" cy="925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63F39-70B4-4DDC-A250-7735E23D43E5}">
      <dsp:nvSpPr>
        <dsp:cNvPr id="0" name=""/>
        <dsp:cNvSpPr/>
      </dsp:nvSpPr>
      <dsp:spPr>
        <a:xfrm>
          <a:off x="279920" y="3682643"/>
          <a:ext cx="508947" cy="5089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C8226-0076-4444-934A-1E0179261902}">
      <dsp:nvSpPr>
        <dsp:cNvPr id="0" name=""/>
        <dsp:cNvSpPr/>
      </dsp:nvSpPr>
      <dsp:spPr>
        <a:xfrm>
          <a:off x="1068788" y="3474438"/>
          <a:ext cx="5234940" cy="92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934" tIns="97934" rIns="97934" bIns="9793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haroni"/>
            </a:rPr>
            <a:t>Teachers</a:t>
          </a:r>
          <a:r>
            <a:rPr lang="en-US" sz="1900" kern="1200" dirty="0"/>
            <a:t> must be committed to students and always help them with questions </a:t>
          </a:r>
        </a:p>
      </dsp:txBody>
      <dsp:txXfrm>
        <a:off x="1068788" y="3474438"/>
        <a:ext cx="5234940" cy="925358"/>
      </dsp:txXfrm>
    </dsp:sp>
    <dsp:sp modelId="{AE645240-E811-4F4F-9C74-FEDED825F054}">
      <dsp:nvSpPr>
        <dsp:cNvPr id="0" name=""/>
        <dsp:cNvSpPr/>
      </dsp:nvSpPr>
      <dsp:spPr>
        <a:xfrm>
          <a:off x="0" y="4631136"/>
          <a:ext cx="6303729" cy="925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D2E7A-36D9-4BC1-834B-74EAB25BF4F0}">
      <dsp:nvSpPr>
        <dsp:cNvPr id="0" name=""/>
        <dsp:cNvSpPr/>
      </dsp:nvSpPr>
      <dsp:spPr>
        <a:xfrm>
          <a:off x="279920" y="4839341"/>
          <a:ext cx="508947" cy="5089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FEE90-8A10-44D7-8940-95B745225468}">
      <dsp:nvSpPr>
        <dsp:cNvPr id="0" name=""/>
        <dsp:cNvSpPr/>
      </dsp:nvSpPr>
      <dsp:spPr>
        <a:xfrm>
          <a:off x="1068788" y="4631136"/>
          <a:ext cx="5234940" cy="92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934" tIns="97934" rIns="97934" bIns="9793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 teachers teach in different ways to make students follow the lessons.</a:t>
          </a:r>
        </a:p>
      </dsp:txBody>
      <dsp:txXfrm>
        <a:off x="1068788" y="4631136"/>
        <a:ext cx="5234940" cy="9253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440DD-3A68-4CB4-A0AB-AC6C07754A8A}">
      <dsp:nvSpPr>
        <dsp:cNvPr id="0" name=""/>
        <dsp:cNvSpPr/>
      </dsp:nvSpPr>
      <dsp:spPr>
        <a:xfrm>
          <a:off x="0" y="678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3935D3-67E4-4D5E-934E-F54C250A83C2}">
      <dsp:nvSpPr>
        <dsp:cNvPr id="0" name=""/>
        <dsp:cNvSpPr/>
      </dsp:nvSpPr>
      <dsp:spPr>
        <a:xfrm>
          <a:off x="480498" y="358074"/>
          <a:ext cx="873632" cy="8736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65E5D-F37B-4C17-9D64-0E83D8270982}">
      <dsp:nvSpPr>
        <dsp:cNvPr id="0" name=""/>
        <dsp:cNvSpPr/>
      </dsp:nvSpPr>
      <dsp:spPr>
        <a:xfrm>
          <a:off x="1834628" y="678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Work in groups for the assignments.</a:t>
          </a:r>
        </a:p>
      </dsp:txBody>
      <dsp:txXfrm>
        <a:off x="1834628" y="678"/>
        <a:ext cx="4469100" cy="1588423"/>
      </dsp:txXfrm>
    </dsp:sp>
    <dsp:sp modelId="{915CE695-62BF-47F9-9491-3A04A124DA27}">
      <dsp:nvSpPr>
        <dsp:cNvPr id="0" name=""/>
        <dsp:cNvSpPr/>
      </dsp:nvSpPr>
      <dsp:spPr>
        <a:xfrm>
          <a:off x="0" y="1986207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A900F5-BBE8-44D0-B28F-E2C2668AA172}">
      <dsp:nvSpPr>
        <dsp:cNvPr id="0" name=""/>
        <dsp:cNvSpPr/>
      </dsp:nvSpPr>
      <dsp:spPr>
        <a:xfrm>
          <a:off x="480498" y="2343603"/>
          <a:ext cx="873632" cy="8736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99474-4C36-42A3-A050-5D840492B80B}">
      <dsp:nvSpPr>
        <dsp:cNvPr id="0" name=""/>
        <dsp:cNvSpPr/>
      </dsp:nvSpPr>
      <dsp:spPr>
        <a:xfrm>
          <a:off x="1834628" y="1986207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Organise meeting online after lessons for resolve any questions. </a:t>
          </a:r>
        </a:p>
      </dsp:txBody>
      <dsp:txXfrm>
        <a:off x="1834628" y="1986207"/>
        <a:ext cx="4469100" cy="1588423"/>
      </dsp:txXfrm>
    </dsp:sp>
    <dsp:sp modelId="{CAE67C7A-5218-4DFA-939C-1ED3F887164A}">
      <dsp:nvSpPr>
        <dsp:cNvPr id="0" name=""/>
        <dsp:cNvSpPr/>
      </dsp:nvSpPr>
      <dsp:spPr>
        <a:xfrm>
          <a:off x="0" y="3971736"/>
          <a:ext cx="6303729" cy="15884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71B21-38C6-4492-A691-895303369D69}">
      <dsp:nvSpPr>
        <dsp:cNvPr id="0" name=""/>
        <dsp:cNvSpPr/>
      </dsp:nvSpPr>
      <dsp:spPr>
        <a:xfrm>
          <a:off x="480498" y="4329132"/>
          <a:ext cx="873632" cy="8736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DABB1-663B-471C-AF3B-81E5265ED3FE}">
      <dsp:nvSpPr>
        <dsp:cNvPr id="0" name=""/>
        <dsp:cNvSpPr/>
      </dsp:nvSpPr>
      <dsp:spPr>
        <a:xfrm>
          <a:off x="1834628" y="3971736"/>
          <a:ext cx="4469100" cy="1588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108" tIns="168108" rIns="168108" bIns="1681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Students have to be friendly to each other, for team functioning.</a:t>
          </a:r>
        </a:p>
      </dsp:txBody>
      <dsp:txXfrm>
        <a:off x="1834628" y="3971736"/>
        <a:ext cx="4469100" cy="15884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2F2DE-2EBA-4DA4-9278-B35260661A2A}">
      <dsp:nvSpPr>
        <dsp:cNvPr id="0" name=""/>
        <dsp:cNvSpPr/>
      </dsp:nvSpPr>
      <dsp:spPr>
        <a:xfrm>
          <a:off x="0" y="113629"/>
          <a:ext cx="6303729" cy="12232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Motivating yourself</a:t>
          </a:r>
        </a:p>
      </dsp:txBody>
      <dsp:txXfrm>
        <a:off x="59713" y="173342"/>
        <a:ext cx="6184303" cy="1103809"/>
      </dsp:txXfrm>
    </dsp:sp>
    <dsp:sp modelId="{72BFB12E-8C29-4E90-933E-2A1B65A174EE}">
      <dsp:nvSpPr>
        <dsp:cNvPr id="0" name=""/>
        <dsp:cNvSpPr/>
      </dsp:nvSpPr>
      <dsp:spPr>
        <a:xfrm>
          <a:off x="0" y="1483744"/>
          <a:ext cx="6303729" cy="1223235"/>
        </a:xfrm>
        <a:prstGeom prst="roundRect">
          <a:avLst/>
        </a:prstGeom>
        <a:solidFill>
          <a:schemeClr val="accent2">
            <a:hueOff val="-425792"/>
            <a:satOff val="1170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Responsibility </a:t>
          </a:r>
        </a:p>
      </dsp:txBody>
      <dsp:txXfrm>
        <a:off x="59713" y="1543457"/>
        <a:ext cx="6184303" cy="1103809"/>
      </dsp:txXfrm>
    </dsp:sp>
    <dsp:sp modelId="{492814F0-40E7-4A6B-9928-75D6E3EC39ED}">
      <dsp:nvSpPr>
        <dsp:cNvPr id="0" name=""/>
        <dsp:cNvSpPr/>
      </dsp:nvSpPr>
      <dsp:spPr>
        <a:xfrm>
          <a:off x="0" y="2853859"/>
          <a:ext cx="6303729" cy="1223235"/>
        </a:xfrm>
        <a:prstGeom prst="roundRect">
          <a:avLst/>
        </a:prstGeom>
        <a:solidFill>
          <a:schemeClr val="accent2">
            <a:hueOff val="-851583"/>
            <a:satOff val="2339"/>
            <a:lumOff val="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Computer skills</a:t>
          </a:r>
        </a:p>
      </dsp:txBody>
      <dsp:txXfrm>
        <a:off x="59713" y="2913572"/>
        <a:ext cx="6184303" cy="1103809"/>
      </dsp:txXfrm>
    </dsp:sp>
    <dsp:sp modelId="{C6198BF4-578E-4711-BD2F-CEB8BC633A0F}">
      <dsp:nvSpPr>
        <dsp:cNvPr id="0" name=""/>
        <dsp:cNvSpPr/>
      </dsp:nvSpPr>
      <dsp:spPr>
        <a:xfrm>
          <a:off x="0" y="4223974"/>
          <a:ext cx="6303729" cy="1223235"/>
        </a:xfrm>
        <a:prstGeom prst="roundRect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Discipline</a:t>
          </a:r>
        </a:p>
      </dsp:txBody>
      <dsp:txXfrm>
        <a:off x="59713" y="4283687"/>
        <a:ext cx="6184303" cy="1103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291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5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83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31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21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67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95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63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427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62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03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11/4/2022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4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8">
            <a:extLst>
              <a:ext uri="{FF2B5EF4-FFF2-40B4-BE49-F238E27FC236}">
                <a16:creationId xmlns:a16="http://schemas.microsoft.com/office/drawing/2014/main" id="{23DA7759-3209-4FE2-96D1-4EEDD81E9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41460DAD-8769-4C9F-9C8C-BB0443909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3536" y="5717905"/>
            <a:ext cx="1771609" cy="1140095"/>
          </a:xfrm>
          <a:custGeom>
            <a:avLst/>
            <a:gdLst/>
            <a:ahLst/>
            <a:cxnLst/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!!Rectangle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A51C4353-103C-3720-BAD1-65B1DC34A8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623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Rectangle: Rounded Corners 14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101" y="965200"/>
            <a:ext cx="4217300" cy="16671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Compentences needed for distance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9101" y="3029527"/>
            <a:ext cx="4877697" cy="250804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Mikkel Troels Kongsted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Lluna Sanchis Bernabeu 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Nikolai Bakka BJerke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Marco Gaudi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Timo Tamsalu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Johanna Lepsaar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6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E7E772-441F-36DE-4AF0-4DA77D8F4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FFFFFF"/>
                </a:solidFill>
                <a:cs typeface="Aharoni"/>
              </a:rPr>
              <a:t>What compentences needed for distance lerning?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813E0537-019C-C500-F985-E5BF1025E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570772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215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878ACE-2E9E-4AC2-DF21-BAF6F3581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Aharoni"/>
              </a:rPr>
              <a:t>How students can socially include other students?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0FA17407-EB2D-48BB-97E9-8A03F31D8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00626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80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ADD3DC-9D1A-FE8F-A7BB-90EEF2C06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FFFFFF"/>
                </a:solidFill>
                <a:cs typeface="Aharoni"/>
              </a:rPr>
              <a:t>What compentences did you need when you were took part of distance learning?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F66C4DD-BDC3-29E2-0FEA-0A4353A024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456172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31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37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Arc 39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3" name="Rectangle 41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BCC44-48D9-DB6B-4B40-40FA4AA4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15" y="798703"/>
            <a:ext cx="5221185" cy="3072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Thanks for listening!</a:t>
            </a:r>
          </a:p>
        </p:txBody>
      </p:sp>
      <p:sp>
        <p:nvSpPr>
          <p:cNvPr id="55" name="Freeform: Shape 43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Freeform: Shape 45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C6254D75-D52A-CF0F-A5FB-3EF39F506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243" y="2731227"/>
            <a:ext cx="4939504" cy="1012598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5075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 Theme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Aharoni</vt:lpstr>
      <vt:lpstr>Arial</vt:lpstr>
      <vt:lpstr>Avenir Next LT Pro</vt:lpstr>
      <vt:lpstr>Calibri</vt:lpstr>
      <vt:lpstr>ShapesVTI</vt:lpstr>
      <vt:lpstr>Compentences needed for distance learning</vt:lpstr>
      <vt:lpstr>What compentences needed for distance lerning?</vt:lpstr>
      <vt:lpstr>How students can socially include other students?</vt:lpstr>
      <vt:lpstr>What compentences did you need when you were took part of distance learning?</vt:lpstr>
      <vt:lpstr>Thanks for listening!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Karsten Therkildsen</dc:creator>
  <cp:lastModifiedBy>Karsten Therkildsen</cp:lastModifiedBy>
  <cp:revision>153</cp:revision>
  <dcterms:created xsi:type="dcterms:W3CDTF">2022-10-25T07:22:10Z</dcterms:created>
  <dcterms:modified xsi:type="dcterms:W3CDTF">2022-11-04T09:54:46Z</dcterms:modified>
</cp:coreProperties>
</file>